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99" r:id="rId3"/>
    <p:sldId id="378" r:id="rId4"/>
    <p:sldId id="379" r:id="rId5"/>
    <p:sldId id="288" r:id="rId6"/>
    <p:sldId id="35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01.05.2017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проверочных  работ по русскому языку за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четверть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7 классов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57150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500042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822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763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139 (18%)                                 84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(10,6%),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321 (42%)                                 367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(46,3%),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265 (35%)                                 268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(33,8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%),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39 (5%)                                     74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9,3%),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95%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90,7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60%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56,9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3,7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Таблица результатов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9" y="714356"/>
          <a:ext cx="7929617" cy="4903692"/>
        </p:xfrm>
        <a:graphic>
          <a:graphicData uri="http://schemas.openxmlformats.org/drawingml/2006/table">
            <a:tbl>
              <a:tblPr/>
              <a:tblGrid>
                <a:gridCol w="1500197"/>
                <a:gridCol w="928694"/>
                <a:gridCol w="1071570"/>
                <a:gridCol w="745820"/>
                <a:gridCol w="630610"/>
                <a:gridCol w="629975"/>
                <a:gridCol w="493925"/>
                <a:gridCol w="769835"/>
                <a:gridCol w="540432"/>
                <a:gridCol w="618559"/>
              </a:tblGrid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ООШ №1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№7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Гимназия №11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лицей №12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-214338"/>
            <a:ext cx="749808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Таблица результатов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7" y="571481"/>
          <a:ext cx="7858179" cy="5725895"/>
        </p:xfrm>
        <a:graphic>
          <a:graphicData uri="http://schemas.openxmlformats.org/drawingml/2006/table">
            <a:tbl>
              <a:tblPr/>
              <a:tblGrid>
                <a:gridCol w="1857387"/>
                <a:gridCol w="785818"/>
                <a:gridCol w="1000132"/>
                <a:gridCol w="524998"/>
                <a:gridCol w="599765"/>
                <a:gridCol w="446873"/>
                <a:gridCol w="428628"/>
                <a:gridCol w="925606"/>
                <a:gridCol w="646030"/>
                <a:gridCol w="642942"/>
              </a:tblGrid>
              <a:tr h="500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Шугуровская СОШ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Зеленорощинская СОШ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15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Старокувакская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Тимяшевская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Старописьмянская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Ново-Сережкинская ООШ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Зай-Каратайская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Нижнечершилинская ООШ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Урмышлинская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Сугушлинская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000" b="1" dirty="0" smtClean="0">
                          <a:latin typeface="Calibri"/>
                          <a:ea typeface="Calibri"/>
                          <a:cs typeface="Times New Roman"/>
                        </a:rPr>
                        <a:t>        10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Каркалинская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 –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Иштерякская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Урдалинская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 </a:t>
                      </a:r>
                      <a:endParaRPr lang="ru-RU" sz="11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18" marR="18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 проверочной   работы по русскому языку в 7  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к концу 2016-2017 учебного года;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4085</TotalTime>
  <Words>508</Words>
  <Application>Microsoft Office PowerPoint</Application>
  <PresentationFormat>Экран (4:3)</PresentationFormat>
  <Paragraphs>344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                                     Результаты проверочных  работ по русскому языку за 3  четверть учащихся  7 классов 2016-2017 учебного года   </vt:lpstr>
      <vt:lpstr>         </vt:lpstr>
      <vt:lpstr>             Таблица результатов</vt:lpstr>
      <vt:lpstr>             Таблица результатов</vt:lpstr>
      <vt:lpstr>   Выводы:</vt:lpstr>
      <vt:lpstr>Слайд 6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566</cp:revision>
  <dcterms:created xsi:type="dcterms:W3CDTF">2012-12-17T07:09:56Z</dcterms:created>
  <dcterms:modified xsi:type="dcterms:W3CDTF">2017-05-01T18:32:07Z</dcterms:modified>
</cp:coreProperties>
</file>